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zh-CN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20" d="100"/>
          <a:sy n="20" d="100"/>
        </p:scale>
        <p:origin x="-2778" y="-72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A7AE-369B-48CE-9C44-8045725CDD24}" type="datetimeFigureOut">
              <a:rPr lang="zh-CN" altLang="en-US" smtClean="0"/>
              <a:pPr/>
              <a:t>2019/10/8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156B-4E33-4B66-9C86-9F432ED3394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A7AE-369B-48CE-9C44-8045725CDD24}" type="datetimeFigureOut">
              <a:rPr lang="zh-CN" altLang="en-US" smtClean="0"/>
              <a:pPr/>
              <a:t>2019/10/8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156B-4E33-4B66-9C86-9F432ED3394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A7AE-369B-48CE-9C44-8045725CDD24}" type="datetimeFigureOut">
              <a:rPr lang="zh-CN" altLang="en-US" smtClean="0"/>
              <a:pPr/>
              <a:t>2019/10/8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156B-4E33-4B66-9C86-9F432ED3394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A7AE-369B-48CE-9C44-8045725CDD24}" type="datetimeFigureOut">
              <a:rPr lang="zh-CN" altLang="en-US" smtClean="0"/>
              <a:pPr/>
              <a:t>2019/10/8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156B-4E33-4B66-9C86-9F432ED3394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A7AE-369B-48CE-9C44-8045725CDD24}" type="datetimeFigureOut">
              <a:rPr lang="zh-CN" altLang="en-US" smtClean="0"/>
              <a:pPr/>
              <a:t>2019/10/8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156B-4E33-4B66-9C86-9F432ED3394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A7AE-369B-48CE-9C44-8045725CDD24}" type="datetimeFigureOut">
              <a:rPr lang="zh-CN" altLang="en-US" smtClean="0"/>
              <a:pPr/>
              <a:t>2019/10/8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156B-4E33-4B66-9C86-9F432ED3394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A7AE-369B-48CE-9C44-8045725CDD24}" type="datetimeFigureOut">
              <a:rPr lang="zh-CN" altLang="en-US" smtClean="0"/>
              <a:pPr/>
              <a:t>2019/10/8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156B-4E33-4B66-9C86-9F432ED3394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A7AE-369B-48CE-9C44-8045725CDD24}" type="datetimeFigureOut">
              <a:rPr lang="zh-CN" altLang="en-US" smtClean="0"/>
              <a:pPr/>
              <a:t>2019/10/8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156B-4E33-4B66-9C86-9F432ED3394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A7AE-369B-48CE-9C44-8045725CDD24}" type="datetimeFigureOut">
              <a:rPr lang="zh-CN" altLang="en-US" smtClean="0"/>
              <a:pPr/>
              <a:t>2019/10/8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156B-4E33-4B66-9C86-9F432ED3394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A7AE-369B-48CE-9C44-8045725CDD24}" type="datetimeFigureOut">
              <a:rPr lang="zh-CN" altLang="en-US" smtClean="0"/>
              <a:pPr/>
              <a:t>2019/10/8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156B-4E33-4B66-9C86-9F432ED3394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A7AE-369B-48CE-9C44-8045725CDD24}" type="datetimeFigureOut">
              <a:rPr lang="zh-CN" altLang="en-US" smtClean="0"/>
              <a:pPr/>
              <a:t>2019/10/8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156B-4E33-4B66-9C86-9F432ED3394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BA7AE-369B-48CE-9C44-8045725CDD24}" type="datetimeFigureOut">
              <a:rPr lang="zh-CN" altLang="en-US" smtClean="0"/>
              <a:pPr/>
              <a:t>2019/10/8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0156B-4E33-4B66-9C86-9F432ED3394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自定义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ZJDX</dc:creator>
  <cp:lastModifiedBy>ZJDX</cp:lastModifiedBy>
  <cp:revision>3</cp:revision>
  <dcterms:created xsi:type="dcterms:W3CDTF">2018-10-08T09:09:46Z</dcterms:created>
  <dcterms:modified xsi:type="dcterms:W3CDTF">2019-10-08T07:22:00Z</dcterms:modified>
</cp:coreProperties>
</file>